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56" r:id="rId3"/>
    <p:sldId id="274" r:id="rId4"/>
    <p:sldId id="273" r:id="rId6"/>
  </p:sldIdLst>
  <p:sldSz cx="12192000" cy="6858000"/>
  <p:notesSz cx="6858000" cy="9144000"/>
  <p:embeddedFontLst>
    <p:embeddedFont>
      <p:font typeface="微软雅黑" panose="020B0503020204020204" pitchFamily="34" charset="-122"/>
      <p:regular r:id="rId10"/>
    </p:embeddedFont>
    <p:embeddedFont>
      <p:font typeface="方正大黑体_GBK" panose="02010600010101010101" charset="-122"/>
      <p:regular r:id="rId11"/>
    </p:embeddedFont>
    <p:embeddedFont>
      <p:font typeface="等线" panose="02010600030101010101" charset="-122"/>
      <p:regular r:id="rId12"/>
    </p:embeddedFont>
    <p:embeddedFont>
      <p:font typeface="等线 Light" panose="02010600030101010101" charset="-122"/>
      <p:regular r:id="rId13"/>
    </p:embeddedFont>
    <p:embeddedFont>
      <p:font typeface="Calibri" panose="020F0502020204030204" charset="0"/>
      <p:regular r:id="rId14"/>
      <p:bold r:id="rId15"/>
      <p:italic r:id="rId16"/>
      <p:boldItalic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font" Target="fonts/font8.fntdata"/><Relationship Id="rId16" Type="http://schemas.openxmlformats.org/officeDocument/2006/relationships/font" Target="fonts/font7.fntdata"/><Relationship Id="rId15" Type="http://schemas.openxmlformats.org/officeDocument/2006/relationships/font" Target="fonts/font6.fntdata"/><Relationship Id="rId14" Type="http://schemas.openxmlformats.org/officeDocument/2006/relationships/font" Target="fonts/font5.fntdata"/><Relationship Id="rId13" Type="http://schemas.openxmlformats.org/officeDocument/2006/relationships/font" Target="fonts/font4.fntdata"/><Relationship Id="rId12" Type="http://schemas.openxmlformats.org/officeDocument/2006/relationships/font" Target="fonts/font3.fntdata"/><Relationship Id="rId11" Type="http://schemas.openxmlformats.org/officeDocument/2006/relationships/font" Target="fonts/font2.fntdata"/><Relationship Id="rId10" Type="http://schemas.openxmlformats.org/officeDocument/2006/relationships/font" Target="fonts/font1.fntdata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sv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集群是物理形态</a:t>
            </a:r>
            <a:endParaRPr lang="zh-CN" altLang="en-US"/>
          </a:p>
          <a:p>
            <a:r>
              <a:rPr lang="zh-CN" altLang="en-US"/>
              <a:t>分布式是工作机制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分布式一定是集群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1.sv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Dockerfile</a:t>
            </a:r>
            <a:endParaRPr lang="en-US" altLang="zh-CN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dockerfile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DOCKERFILE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dockerfile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46505"/>
            <a:ext cx="3291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直入主题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12" name="折角形 11"/>
          <p:cNvSpPr/>
          <p:nvPr/>
        </p:nvSpPr>
        <p:spPr>
          <a:xfrm>
            <a:off x="5996940" y="2934335"/>
            <a:ext cx="465455" cy="58674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代码</a:t>
            </a:r>
            <a:endParaRPr lang="zh-CN" altLang="en-US" sz="1000"/>
          </a:p>
        </p:txBody>
      </p:sp>
      <p:sp>
        <p:nvSpPr>
          <p:cNvPr id="29" name="折角形 28"/>
          <p:cNvSpPr/>
          <p:nvPr/>
        </p:nvSpPr>
        <p:spPr>
          <a:xfrm>
            <a:off x="6755130" y="3043555"/>
            <a:ext cx="723265" cy="36893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/>
              <a:t>dockerfile</a:t>
            </a:r>
            <a:endParaRPr lang="en-US" altLang="zh-CN" sz="1000"/>
          </a:p>
        </p:txBody>
      </p:sp>
      <p:pic>
        <p:nvPicPr>
          <p:cNvPr id="30" name="图片 29" descr="resource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60450" y="2599690"/>
            <a:ext cx="369570" cy="36957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565" y="1882775"/>
            <a:ext cx="657225" cy="657225"/>
          </a:xfrm>
          <a:prstGeom prst="rect">
            <a:avLst/>
          </a:prstGeom>
        </p:spPr>
      </p:pic>
      <p:cxnSp>
        <p:nvCxnSpPr>
          <p:cNvPr id="35" name="直接箭头连接符 34"/>
          <p:cNvCxnSpPr>
            <a:stCxn id="30" idx="3"/>
            <a:endCxn id="34" idx="1"/>
          </p:cNvCxnSpPr>
          <p:nvPr/>
        </p:nvCxnSpPr>
        <p:spPr>
          <a:xfrm flipV="1">
            <a:off x="1430020" y="2211705"/>
            <a:ext cx="931545" cy="5727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 rot="19680000">
            <a:off x="1530350" y="2540000"/>
            <a:ext cx="83121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commit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4277360" y="2099310"/>
            <a:ext cx="2517775" cy="685165"/>
            <a:chOff x="6604" y="3403"/>
            <a:chExt cx="3965" cy="1079"/>
          </a:xfrm>
        </p:grpSpPr>
        <p:cxnSp>
          <p:nvCxnSpPr>
            <p:cNvPr id="37" name="直接连接符 36"/>
            <p:cNvCxnSpPr/>
            <p:nvPr/>
          </p:nvCxnSpPr>
          <p:spPr>
            <a:xfrm>
              <a:off x="6604" y="3512"/>
              <a:ext cx="390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椭圆 37"/>
            <p:cNvSpPr/>
            <p:nvPr/>
          </p:nvSpPr>
          <p:spPr>
            <a:xfrm>
              <a:off x="7276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8220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9164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9976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9601" y="4000"/>
              <a:ext cx="969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400">
                  <a:latin typeface="微软雅黑" panose="020B0503020204020204" pitchFamily="34" charset="-122"/>
                  <a:ea typeface="微软雅黑" panose="020B0503020204020204" pitchFamily="34" charset="-122"/>
                </a:rPr>
                <a:t>build</a:t>
              </a:r>
              <a:endPara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5" name="直接箭头连接符 44"/>
          <p:cNvCxnSpPr>
            <a:stCxn id="34" idx="3"/>
          </p:cNvCxnSpPr>
          <p:nvPr/>
        </p:nvCxnSpPr>
        <p:spPr>
          <a:xfrm>
            <a:off x="3018790" y="2211705"/>
            <a:ext cx="1059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3241040" y="2211705"/>
            <a:ext cx="538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触发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60450" y="4340860"/>
            <a:ext cx="32435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docker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dockerfile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自动构建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image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docker build -t lzcy5151/myapp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6" grpId="0"/>
      <p:bldP spid="12" grpId="0" animBg="1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</Words>
  <Application>WPS 演示</Application>
  <PresentationFormat>宽屏</PresentationFormat>
  <Paragraphs>32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3" baseType="lpstr">
      <vt:lpstr>Arial</vt:lpstr>
      <vt:lpstr>宋体</vt:lpstr>
      <vt:lpstr>Wingdings</vt:lpstr>
      <vt:lpstr>微软雅黑</vt:lpstr>
      <vt:lpstr>方正大黑体_GBK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60</cp:revision>
  <dcterms:created xsi:type="dcterms:W3CDTF">2018-10-08T02:46:00Z</dcterms:created>
  <dcterms:modified xsi:type="dcterms:W3CDTF">2020-12-08T06:52:06Z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